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789" r:id="rId3"/>
    <p:sldId id="791" r:id="rId4"/>
    <p:sldId id="794" r:id="rId5"/>
    <p:sldId id="796" r:id="rId6"/>
    <p:sldId id="798" r:id="rId7"/>
    <p:sldId id="800" r:id="rId8"/>
    <p:sldId id="804" r:id="rId9"/>
    <p:sldId id="808" r:id="rId10"/>
    <p:sldId id="810" r:id="rId11"/>
    <p:sldId id="723" r:id="rId12"/>
    <p:sldId id="81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63D3A-B7CC-4E77-8EAF-0480C89431A8}" type="datetimeFigureOut">
              <a:rPr lang="pt-BR" smtClean="0"/>
              <a:t>10/01/2025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CDC2-D172-4A3F-94B4-B2BC61E08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8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PCP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Reunir-se mensalmente com o consultor para conferir a aplicação das informações vindas do banco de dados.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Desenvolver periodicamente cálculos para compilação dos dados base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Efetuar a análise dos materiais em estoque para melhor efetuar a liberação da produção.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2926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Acompanhar o desenvolvimento da customização em cada etapa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Orientar e validar cada etapa do processo de desenvolvimento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5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QUALIDADE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os índices de TP e SWIM em no máximo 8%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 índice de Pós-venda em no máximo 1,5%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índice de reprovação Cover UP abaixo de 25%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100% dos processos de qualidade digitalizados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a qualidade dos nossos produtos para excelência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5" y="4505580"/>
            <a:ext cx="10141765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Automatização dos resultados; relatórios de análise de problemas; integração de todos os processos: matéria-prima, revisão externa e de recebimento; pós-processo de costura, pós-venda.</a:t>
            </a:r>
            <a:b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Melhoria dos resultados da qualidade na fábrica de Petrópolis a partir do engajamento da equipe operacional (treinamento, campanha, inclusão de KPI de qualidade nas metas de produtividade, reuniões de resultado periódicas).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CAD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4465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Mapear e ajustar 100% das nossas graduações (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TP)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Mapeamento de medidas (amostragem 100 pessoas)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Analisar a tabela de medidas existente x mercado para ajustar 100% das modelagens.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tabela de medidas universal ViX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Consultoria externa.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workshop de prova,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e seguir um manual oficial para uso de nossa fábrica e estilistas.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Criar um manequim de acordo com nosso padrão de medidas corporais.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4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TECIDO PLANO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770933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q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uantidade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fornecedores com o certificado (meta 50%)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volume produzido por esses fornecedores.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378359"/>
            <a:ext cx="10188278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o número de fornecedores com ABVTEX.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Teste e abertura de novos fornecedores.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Visita aos novos fornecedores.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Envio de produção teste.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Recebimento e validação da produção.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41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Compras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590502"/>
            <a:ext cx="10161651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Quantificar a entrada de novos fornecedores introduzidos ao longo do ano. KPI: Números de prospecção e novos fornecedores.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Definição e implantação de regras de compliance. KPI: Número de fornecedores dentro do compliance.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Ampliação de fornecimento em Produto Acabado, Matéria Prima e Uso e consumo.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659179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Viagem para feiras de fornecimento de acessórios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Viagem para feiras de fornecimento de material de uso e consumo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Contratação de assistente de compras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Elaboração e implantação de regas de compliance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Compras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1818144"/>
            <a:ext cx="10161651" cy="21544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Implantação modulo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uFlow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com todas as equipes engajadas no projeto.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Gerenciamento do ciclo de desenvolvimento do produto através da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uMode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 KPI: Relatórios de gestão emitidos a partir da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uMode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Start e implantação de mais 4 módulos da Umode neste ano -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uPick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uMetrics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uBuy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uTrack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garantindo a consolidação do projeto para a implantação do ultimo modulo IPSP que será em 2025.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266309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Implantação da plataforma de PLM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uMode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135400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Engajamento das equipes no projeto na implantação do modulo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uFlow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partir da coleção S25.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Reuniões semanais de acompanhamento e dúvidas da implantação com time ViX.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Organização de reuniões com time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uMode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 ViX para implantação dos demais módulos.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4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DESENVOLVIMENTO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998959" cy="452431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a sinergia da equipe, ajustando os pontos de falha no processo de desenvolvimento, principalmente na comunicação entre pilotagem e modelagem.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Conseguir fazer todo o acompanhamento do desenvolvimento utilizando o recurso proposto pelo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Umode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Liberar as pilotos lacradas sem informações divergentes e coerentes com toda a construção do produto.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Transformar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Treinamento e implantação de sistema Audaces para a modelagem do SWIM.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Lacrar as peças no prazo do cronograma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7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DESENVOLVIMENTO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07721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 assertividade em 20% na modelagem/construção da piloto comparado a 2023.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Controle na quantidade de provas por modelo para que se mantenham dentro da média de 3.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630294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Lacrar as peças no prazo do cronograma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contato direto com estilo, compras e ficha técnica;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Ter maior atenção com as modelagens e peças piloto;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Atender o número de provas estipulado.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Enviar pilotagem para facções para aumentarmos o volume de pilotos a serem vestidas em menos tempo, antecipando provas para os provões e, consequentemente, lacre.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Operações Petrópolis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1614222"/>
            <a:ext cx="10161651" cy="166199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Atingir a meta do Planejamento (FCP) de 585 mil Biquíni; 109 mil Cover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Lycra e Tule;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volume de costura de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bíquini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37 mil peças para 52 mil peças;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volume de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cosurta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tecido plano de 16 mil peças para 18 mil peças;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da eficiência da célula de biquíni de 71% para 75% e Cover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Lycra e Tule de 42% para 45%;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Atingimento das metas diárias para não gerar necessidade do Horas Extras;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Manter o índice de defeitos de </a:t>
            </a:r>
            <a:r>
              <a:rPr kumimoji="0" lang="pt-B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Swim</a:t>
            </a: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abaixo da meta de 8% e Cover UP em 25%;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Aumento do % de entregas no prazo de pedidos de Brasil de 89% para 93% e manter o % de entrega US em 95% no prazo.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098445"/>
            <a:ext cx="10188278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Desenvolver e acompanhar, adequando e profissionalizando os funcionários para atendermos a demanda planejada.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12989" y="3354353"/>
            <a:ext cx="10141765" cy="347018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Desenvolvimento de Lideranças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Palestras e workshops on-line sobre liderança.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Reuniões semanais buscando o entendimento do planejado x produção x entrega, visando a melhoria nos atendimentos dos pedidos.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Melhoraria contínua na organização da produção.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Estabelecimento de metas de curto prazo para minimizar o número de horas extras.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Mapeamento de Competências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Mapear as características das costureiras, direcionando melhor a mão-de-obra, chegando ao ponto de costureiras especialistas não executarem operações simples e/ou manuais.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Job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Rotation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Fazer com que os assistentes de PCP conheçam todos os processos da área (Tiago, Gabriela, Aline e Lucas), criando polivalência dentro do setor.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Desenvolvendo Talentos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Desenvolver, ensinar e acompanhar os métodos de produção, melhorando o volume de peças produzidas com qualidade.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5. Aumento do volume de produção para célula de biquíni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  Melhorar a distribuição da produção, balanceando as entradas e ajustando o modelo de atravessamento das peças.  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1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COMPLIANCE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2989" y="2705912"/>
            <a:ext cx="10161651" cy="172354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Adequação de 50% dos fornecedores para ABVTEX.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Entregar 100% das informações de governança ao Comitê ESG.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Envio de 100% das documentações das facções dentro do período solicitado (10° dia a cada mês)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100% de visitação a fornecedores 2x ao ano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77477" y="1151241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Consolidar a cultura do compliance as facções com a incorporação das ações do ESG.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32874" y="4774589"/>
            <a:ext cx="10141765" cy="150810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Conscientização das facções abrangendo qualidade, organização e ética empresarial.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Visita periódica as facções parceiras.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Cobrança mensal das documentações das facções.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4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QUALIDADE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53860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controles e sistema de informação.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Garantir e melhorar os resultados da qualidade na fábrica de Petrópolis (nível operacional e liderança).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os índices de Cover UP.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Digitalização do Controle de </a:t>
            </a: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Qualidad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2024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Aumentar a acuracidade dos apontamentos.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Automatizar os resultados; integrar digitalmente todos os processos: matéria-prima, revisão externa e recebimento; costura e pós-venda.</a:t>
            </a:r>
            <a:b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pt-BR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Melhorar os resultados da qualidade na fábrica de Petrópolis a partir do engajamento da equipe operacional (treinamento, campanha, inclusão de KPI de qualidade nas metas de produtividade, reuniões de resultado periódicas).</a:t>
            </a:r>
          </a:p>
        </p:txBody>
      </p:sp>
    </p:spTree>
    <p:extLst>
      <p:ext uri="{BB962C8B-B14F-4D97-AF65-F5344CB8AC3E}">
        <p14:creationId xmlns:p14="http://schemas.microsoft.com/office/powerpoint/2010/main" val="4174967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8145</TotalTime>
  <Words>1722</Words>
  <Application>Microsoft Office PowerPoint</Application>
  <PresentationFormat>Widescreen</PresentationFormat>
  <Paragraphs>169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MS Shell Dlg 2</vt:lpstr>
      <vt:lpstr>Wingdings</vt:lpstr>
      <vt:lpstr>Wingdings 3</vt:lpstr>
      <vt:lpstr>Madison</vt:lpstr>
      <vt:lpstr>Malha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51</cp:revision>
  <dcterms:created xsi:type="dcterms:W3CDTF">2023-12-28T17:16:29Z</dcterms:created>
  <dcterms:modified xsi:type="dcterms:W3CDTF">2025-01-10T15:24:52Z</dcterms:modified>
</cp:coreProperties>
</file>